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4" autoAdjust="0"/>
    <p:restoredTop sz="85843"/>
  </p:normalViewPr>
  <p:slideViewPr>
    <p:cSldViewPr snapToGrid="0">
      <p:cViewPr varScale="1">
        <p:scale>
          <a:sx n="134" d="100"/>
          <a:sy n="134" d="100"/>
        </p:scale>
        <p:origin x="1728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/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ijdelijke aanduiding voor afbeelding 4">
            <a:extLst>
              <a:ext uri="{FF2B5EF4-FFF2-40B4-BE49-F238E27FC236}">
                <a16:creationId xmlns:a16="http://schemas.microsoft.com/office/drawing/2014/main" id="{7ECEA851-40F9-6DC2-A4AC-D389ECC276A4}"/>
              </a:ext>
            </a:extLst>
          </p:cNvPr>
          <p:cNvSpPr txBox="1">
            <a:spLocks/>
          </p:cNvSpPr>
          <p:nvPr/>
        </p:nvSpPr>
        <p:spPr>
          <a:xfrm>
            <a:off x="8076237" y="3119501"/>
            <a:ext cx="3030758" cy="2643123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CA" dirty="0"/>
              <a:t>Examples</a:t>
            </a:r>
          </a:p>
          <a:p>
            <a:r>
              <a:rPr lang="en-CA" dirty="0"/>
              <a:t>Visual Studio (VS)Code</a:t>
            </a:r>
          </a:p>
          <a:p>
            <a:r>
              <a:rPr lang="en-CA" dirty="0"/>
              <a:t>PyCharm</a:t>
            </a:r>
          </a:p>
          <a:p>
            <a:r>
              <a:rPr lang="en-CA" dirty="0" err="1"/>
              <a:t>DataSpell</a:t>
            </a:r>
            <a:endParaRPr lang="en-CA" dirty="0"/>
          </a:p>
          <a:p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9B3DAA0-A43B-54A0-FAF8-2B107BFA509C}"/>
              </a:ext>
            </a:extLst>
          </p:cNvPr>
          <p:cNvSpPr txBox="1"/>
          <p:nvPr/>
        </p:nvSpPr>
        <p:spPr>
          <a:xfrm>
            <a:off x="9001365" y="3824882"/>
            <a:ext cx="2361959" cy="92333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dirty="0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Jupyter</a:t>
            </a:r>
            <a:r>
              <a:rPr lang="en-CA" dirty="0"/>
              <a:t>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Google </a:t>
            </a:r>
            <a:r>
              <a:rPr lang="en-CA" dirty="0" err="1"/>
              <a:t>Colab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5871C339-DE9B-04A2-90F9-B529340F223D}"/>
              </a:ext>
            </a:extLst>
          </p:cNvPr>
          <p:cNvCxnSpPr>
            <a:cxnSpLocks/>
          </p:cNvCxnSpPr>
          <p:nvPr/>
        </p:nvCxnSpPr>
        <p:spPr>
          <a:xfrm>
            <a:off x="3233057" y="2013857"/>
            <a:ext cx="239486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BC08815E-AAE4-9B25-497E-151AB7384075}"/>
              </a:ext>
            </a:extLst>
          </p:cNvPr>
          <p:cNvSpPr txBox="1"/>
          <p:nvPr/>
        </p:nvSpPr>
        <p:spPr>
          <a:xfrm>
            <a:off x="1969567" y="1688275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Local host in the background</a:t>
            </a:r>
          </a:p>
        </p:txBody>
      </p:sp>
      <p:cxnSp>
        <p:nvCxnSpPr>
          <p:cNvPr id="24" name="Rechte verbindingslijn met pijl 23">
            <a:extLst>
              <a:ext uri="{FF2B5EF4-FFF2-40B4-BE49-F238E27FC236}">
                <a16:creationId xmlns:a16="http://schemas.microsoft.com/office/drawing/2014/main" id="{B2C04CA9-14E5-6F28-3668-C75DA0CE151B}"/>
              </a:ext>
            </a:extLst>
          </p:cNvPr>
          <p:cNvCxnSpPr>
            <a:cxnSpLocks/>
          </p:cNvCxnSpPr>
          <p:nvPr/>
        </p:nvCxnSpPr>
        <p:spPr>
          <a:xfrm flipH="1">
            <a:off x="7707086" y="1943066"/>
            <a:ext cx="195943" cy="625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kstvak 25">
            <a:extLst>
              <a:ext uri="{FF2B5EF4-FFF2-40B4-BE49-F238E27FC236}">
                <a16:creationId xmlns:a16="http://schemas.microsoft.com/office/drawing/2014/main" id="{214086CF-3C82-DC09-C3B5-2EDFBEE14F51}"/>
              </a:ext>
            </a:extLst>
          </p:cNvPr>
          <p:cNvSpPr txBox="1"/>
          <p:nvPr/>
        </p:nvSpPr>
        <p:spPr>
          <a:xfrm>
            <a:off x="6827866" y="161815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bg1"/>
                </a:solidFill>
              </a:rPr>
              <a:t>Jupyter</a:t>
            </a:r>
            <a:r>
              <a:rPr lang="en-CA" dirty="0">
                <a:solidFill>
                  <a:schemeClr val="bg1"/>
                </a:solidFill>
              </a:rPr>
              <a:t> notebook</a:t>
            </a:r>
          </a:p>
        </p:txBody>
      </p:sp>
      <p:cxnSp>
        <p:nvCxnSpPr>
          <p:cNvPr id="28" name="Rechte verbindingslijn met pijl 27">
            <a:extLst>
              <a:ext uri="{FF2B5EF4-FFF2-40B4-BE49-F238E27FC236}">
                <a16:creationId xmlns:a16="http://schemas.microsoft.com/office/drawing/2014/main" id="{9049DA34-9A06-4B55-8B93-B30F02C79B07}"/>
              </a:ext>
            </a:extLst>
          </p:cNvPr>
          <p:cNvCxnSpPr>
            <a:cxnSpLocks/>
          </p:cNvCxnSpPr>
          <p:nvPr/>
        </p:nvCxnSpPr>
        <p:spPr>
          <a:xfrm flipH="1">
            <a:off x="1519518" y="3516086"/>
            <a:ext cx="929768" cy="228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Rechte verbindingslijn met pijl 29">
            <a:extLst>
              <a:ext uri="{FF2B5EF4-FFF2-40B4-BE49-F238E27FC236}">
                <a16:creationId xmlns:a16="http://schemas.microsoft.com/office/drawing/2014/main" id="{86C07BA8-0658-B0CE-F1E7-42075D1F864B}"/>
              </a:ext>
            </a:extLst>
          </p:cNvPr>
          <p:cNvCxnSpPr>
            <a:cxnSpLocks/>
          </p:cNvCxnSpPr>
          <p:nvPr/>
        </p:nvCxnSpPr>
        <p:spPr>
          <a:xfrm flipH="1">
            <a:off x="1643743" y="3516086"/>
            <a:ext cx="2293684" cy="64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4722B7D1-5593-BF10-8E3F-2E85F96D8E7A}"/>
              </a:ext>
            </a:extLst>
          </p:cNvPr>
          <p:cNvCxnSpPr>
            <a:cxnSpLocks/>
          </p:cNvCxnSpPr>
          <p:nvPr/>
        </p:nvCxnSpPr>
        <p:spPr>
          <a:xfrm flipH="1">
            <a:off x="1372327" y="3516086"/>
            <a:ext cx="3831044" cy="1148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239485" y="3516086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538962" y="3956775"/>
            <a:ext cx="1132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42379" y="4490713"/>
            <a:ext cx="133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Switch cell</a:t>
            </a:r>
          </a:p>
        </p:txBody>
      </p:sp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/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105383" y="3452816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105383" y="4542825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1105383" y="5786697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F71C5F29-6968-DABE-D59E-C697A97059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98F721-7F25-5E7C-864B-14DD380168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79149DF-6A80-5626-9E2C-FD22530A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876701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9213</TotalTime>
  <Words>187</Words>
  <Application>Microsoft Macintosh PowerPoint</Application>
  <PresentationFormat>Breedbeeld</PresentationFormat>
  <Paragraphs>44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21</cp:revision>
  <dcterms:created xsi:type="dcterms:W3CDTF">2024-07-25T14:24:10Z</dcterms:created>
  <dcterms:modified xsi:type="dcterms:W3CDTF">2024-08-20T15:58:44Z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